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73F131-931D-45F9-BE32-1FBF8B7682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021AE3-45A3-47C3-9EAF-7594DB4935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Deep QA. In standard QA, answers are extracted from some retrieved documents. In Deep QA, curated data are exploited to build a supervised classification model, which is then used to generate answers.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E5BF97-6AF1-4FE4-A07D-EF8DA9B8D1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v0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bav081,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Deep QA. In standard QA, answers are extracted from some retrieved documents. In Deep QA, curated data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95500" y="1371600"/>
            <a:ext cx="49530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Deep QA. In standard QA, answers are extracted from some retrieved documents. In Deep QA, curated data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2024-05-17T03:44:14Z</dcterms:modified>
</cp:coreProperties>
</file>