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B9553B-64A6-47F9-98BB-E35AEE3202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531C2-5AFE-4D28-9820-AB4964591E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Tabular and graphical data output from Phenol-Explorer 2.0.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1E2132-66D6-4763-B74C-7F2CE95338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Tabular and graphical data output from Phenol-Explorer 2.0.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830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Tabular and graphical data output from Phenol-Explorer 2.0.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2024-05-19T15:46:29Z</dcterms:modified>
</cp:coreProperties>
</file>