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A3A9C2-132E-496B-B5A4-1229B810B1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169104-850C-40AB-9BDA-C0A5D70BFF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Tripal EUtils accession importer. Administrators select a database and provide a numeric uid or mixed accession. Clicking the Preview button lists all the fields, properties and additional links found in the record. Each record links back to NCBI. Administrators can choose to only import the single record or to also insert records linked to that primary record. In this example, BioSample accession SAMN02261463 will be inserted into Chado.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2020.This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D0DE28-E8FD-41FA-B932-228085EAFB4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4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baz143, </a:t>
            </a:r>
            <a:r>
              <a:rPr lang="en-US" altLang="en-US" sz="1000">
                <a:solidFill>
                  <a:srgbClr val="333333"/>
                </a:solidFill>
                <a:hlinkClick r:id="rId3"/>
              </a:rPr>
              <a:t>https://doi.org/10.1093/database/baz143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Tripal EUtils accession importer. Administrators select a database and provide a numeric uid or mixed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9476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Tripal EUtils accession importer. Administrators select a database and provide a numeric uid or mixed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2024-05-19T20:29:26Z</dcterms:modified>
</cp:coreProperties>
</file>