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DEBE00-6202-4A7E-B0DA-A0E3C0B837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846D6C-9949-4703-9A73-E5EB885743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Cartoon diagram of N-terminal domain of T0397: 3d4r chain A residues 7–82. (b) Structure and topology diagrams of ferredoxin fold–fold closest to T0397 N-terminal domain. (c) Ribbon diagram of N-terminal domain of T0496: 3d09 chain A, residues 4–126. (d) Structure and topology diagrams of RNAseH fold–fold closest to T0496  N domain.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1E242-DCE9-41F4-8FD0-4AFA8FAB8D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(a) Cartoon diagram of N-terminal domain of T0397: 3d4r chain A residues 7–82. (b) Structure and topology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40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(a) Cartoon diagram of N-terminal domain of T0397: 3d4r chain A residues 7–82. (b) Structure and topology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2024-05-08T23:02:21Z</dcterms:modified>
</cp:coreProperties>
</file>