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0F2EB-7714-41FA-B4F9-0CAF6D8BBD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A5570-B799-48CB-8FCA-77D316EC7C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TIDB 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6DB84-913A-4648-A82E-3EB1236D0B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search box at home page (A), search results (B) and the three analysis modules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6DB84-913A-4648-A82E-3EB1236D0B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literature evidence page (A) and gene information page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6DB84-913A-4648-A82E-3EB1236D0B4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the results of three analysis modules, Reactome pathway ORA (A), GO enrichment analysis (B) and PPI network reconstruction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6DB84-913A-4648-A82E-3EB1236D0B4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workflow of TIDB construction.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125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search box at home page (A), search results (B) and the three analysis modules (C).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836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Screenshots of literature evidence page (A) and gene information page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38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Screenshots of the results of three analysis modules, Reactome pathway ORA (A), GO enrichment analysis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674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The workflow of TIDB construction.
</vt:lpstr>
      <vt:lpstr>Figure 2. Screenshots of search box at home page (A), search results (B) and the three analysis modules (C).
</vt:lpstr>
      <vt:lpstr>Figure 3. Screenshots of literature evidence page (A) and gene information page (B).
</vt:lpstr>
      <vt:lpstr>Figure 4. Screenshots of the results of three analysis modules, Reactome pathway ORA (A), GO enrichment analysis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2024-05-19T14:40:07Z</dcterms:modified>
</cp:coreProperties>
</file>