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3634-5006-4259-9116-85F3E71F6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81C7E-CE71-4DFC-9609-42BD405E9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96882-2F1B-4D3B-A1CC-F5015EA632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2024-05-19T20:47:28Z</dcterms:modified>
</cp:coreProperties>
</file>