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6B8C5E-3B39-4445-96B5-3231A02F3D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FC875B-0D30-4DD0-B4AB-C46BFC33BC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the WASP web survey.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7E455-6684-4A75-AE72-6299EBCD05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Snapshot of the WASP web survey.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36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Snapshot of the WASP web survey.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2024-05-12T04:48:51Z</dcterms:modified>
</cp:coreProperties>
</file>