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79EBB-F2A1-4B81-9CEE-F4EDDD36D3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79233-7F77-4E4C-BE8C-BD00FD5703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Alternative allele frequency difference between KRG and 1000 Genomes ethnics. The horizontal axis denotes the genomic positions of the chosen chromosome (chr1).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6CAEB-7DA1-40A6-96F2-947C0C75EE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Alternative allele frequency difference between KRG and 1000 Genomes ethnics. The horizontal axis denotes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22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Alternative allele frequency difference between KRG and 1000 Genomes ethnics. The horizontal axis denotes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2024-05-19T11:37:35Z</dcterms:modified>
</cp:coreProperties>
</file>