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346A7A-A1B2-4287-9B22-D06C3999EB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23EE7-99D8-455B-92F5-04CED12DFE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sbv IMPROVER framework.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427B54-246C-41AE-A459-C23B580BDC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sbv IMPROVER framework.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84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sbv IMPROVER framework.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2024-05-15T21:14:31Z</dcterms:modified>
</cp:coreProperties>
</file>