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263C6C-148A-4DB2-B0B8-E1D1C89260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C0A01E-BDDC-48A5-BEE0-423D212D24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Illustration of how FDRs can be estimated using a composite target-decoy DB (from the work describing the method MUMAL by Cerqueira et al. (52)). In this example, only one score (univariate analysis) is used. The hits are presented in descending order, i.e. the highest score is on top. For a given threshold value, the number of decoy hits with score greater or equal to this value is used to estimate the number of wrong matches among target hits obtained using the same threshold.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95F7FC-7C8F-4405-BD49-A751871208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baaa067, </a:t>
            </a:r>
            <a:r>
              <a:rPr lang="en-US" altLang="en-US" sz="1000">
                <a:solidFill>
                  <a:srgbClr val="333333"/>
                </a:solidFill>
                <a:hlinkClick r:id="rId3"/>
              </a:rPr>
              <a:t>https://doi.org/10.1093/database/baaa067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Illustration of how FDRs can be estimated using a composite target-decoy DB (from the work describing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220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Illustration of how FDRs can be estimated using a composite target-decoy DB (from the work describing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2024-05-19T16:04:00Z</dcterms:modified>
</cp:coreProperties>
</file>