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A78F2-E799-4D46-83E6-9A73A00A05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0B584-6318-4BFE-AE51-12B0753F22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multi-string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28159-7E97-4634-90A1-41E98AA36A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Customized search results using the multi-string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Customized search results using the multi-string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2024-07-27T04:04:14Z</dcterms:modified>
</cp:coreProperties>
</file>