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492416-0F8C-418A-B13C-EB64EEEB05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E14622-9F13-4901-81E8-4D82B7B157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pipeline to incorporate the PGR dataset into the Amazon MTurk platform, including the design, configuration and evaluation stages.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451C80-4FC9-4A58-AB8B-7445BEAC00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pipeline to incorporate the PGR dataset into the Amazon MTurk platform, including the design,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122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pipeline to incorporate the PGR dataset into the Amazon MTurk platform, including the design,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2024-05-19T13:58:28Z</dcterms:modified>
</cp:coreProperties>
</file>