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1D1249-E93B-4B49-8FF1-74EFC0374B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50BA79-1C21-4D8D-9B22-52A62372BF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PRO-SOL-RES model constructed with the 91 observations. Circles are for latent variables, and boxes are for measured variables. Self-directing, double-arrowed links show the residuals. Double-arrowed links between two variables indicate correlation, where single-arrowed links show causal relationships. Positive correlations are shown in green, and negative in red. The model shows that increased awareness of the problems can reduce resistance and increase adoption.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3F20F1-FD9D-42EC-9D82-8AECE4E05B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18. </a:t>
            </a:r>
            <a:r>
              <a:rPr lang="en-US" altLang="en-US" b="0"/>
              <a:t>The PRO-SOL-RES model constructed with the 91 observations. Circles are for latent variables, and boxes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18. The PRO-SOL-RES model constructed with the 91 observations. Circles are for latent variables, and boxes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2024-07-27T04:00:58Z</dcterms:modified>
</cp:coreProperties>
</file>