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6047F5-41BF-4164-BC44-B81DB72FAA3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58EB7A-83F3-4619-9E85-22C9D242291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browser page of drivers. Table columns are split into three parts, (a), (b) and (c). Inset (1) shows the whole content of truncated text. Inset (2) visualizes the regulation pathway of an example gene. The orange T-shaped edge denotes suppression, and the green arrow denotes promotion.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73478D6-E1ED-48BA-8EEC-59BD45BCE1D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21"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baaa021, </a:t>
            </a:r>
            <a:r>
              <a:rPr lang="en-US" altLang="en-US" sz="1000">
                <a:solidFill>
                  <a:srgbClr val="333333"/>
                </a:solidFill>
                <a:hlinkClick r:id="rId3"/>
              </a:rPr>
              <a:t>https://doi.org/10.1093/database/baaa021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browser page of drivers. Table columns are split into three parts, (a), (b) and (c). Inset (1)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41600" y="1371600"/>
            <a:ext cx="386505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browser page of drivers. Table columns are split into three parts, (a), (b) and (c). Inset (1) shows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2024-05-19T19:27:05Z</dcterms:modified>
</cp:coreProperties>
</file>