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8CB645-F089-441A-8A55-C1D830E4C0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2E406-FF9A-4EB6-8C78-CD87664E39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overview of the methodology used for circRNAs reidentification in the publicly available datasets and the schematic view of the At-C-RNA utilities.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F4BCE-7B81-485F-B552-7461886274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Distribution of reproducible circRNAs across organs/seedling and the whole plant, (B) circRNAs’ isoform number of genes producing reproducible circRNAs, (C) average score ranges for reproducible circRNAs and (D) distribution of reproducible circRNAs across chromosomes.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8F4BCE-7B81-485F-B552-7461886274C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overview of the methodology used for circRNAs reidentification in the publicly available datasets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62300" y="1371600"/>
            <a:ext cx="28209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Distribution of reproducible circRNAs across organs/seedling and the whole plant, (B) circRNAs’ isoform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02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The overview of the methodology used for circRNAs reidentification in the publicly available datasets and the ...</vt:lpstr>
      <vt:lpstr>Figure 2. (A) Distribution of reproducible circRNAs across organs/seedling and the whole plant, (B) circRNAs’ isoform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2024-05-19T15:15:13Z</dcterms:modified>
</cp:coreProperties>
</file>