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470ED-1971-448C-AE80-091F098395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C9FA8-A309-4CBF-9402-F23534C567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 of search using Swagger UI. The results obtained after querying the ‘/info’ API endpoint. The response body section shows the JSON response received from the API server and the response headers section shows the HTTP headers from the received request.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CDDD8-A489-42FA-9E02-77DCCA7A8C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Result of search using Swagger UI. The results obtained after querying the ‘/info’ API endpoint. The response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300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Result of search using Swagger UI. The results obtained after querying the ‘/info’ API endpoint. The response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2024-05-18T19:28:56Z</dcterms:modified>
</cp:coreProperties>
</file>