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9E8644-D719-4144-B844-F2A355AC463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1667F7C-619B-4862-8AA8-C8B9DACB781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view of a query gene and an STR search in STRIDE-DB. (A) The resultant page of gene-wise search in STRIDE-DB for PPP2R2B gene. (B) Describing the selected STR from the PPP2R2B gene with genome browser visualization, population-wise repeat distribution, GWAS, ClinVar, Alu elements and Haploblocks nearby STR loci and conservation score on the STR region.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D71148-899F-482F-8221-D029198D66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3. </a:t>
            </a:r>
            <a:r>
              <a:rPr lang="en-US" altLang="en-US" b="0"/>
              <a:t>An example view of a query gene and an STR search in STRIDE-DB. (A) The resultant page of gene-wise search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29127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3. An example view of a query gene and an STR search in STRIDE-DB. (A) The resultant page of gene-wise search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2024-05-16T08:12:09Z</dcterms:modified>
</cp:coreProperties>
</file>