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10FEC-9DC5-46D9-B8A8-F691E5157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4199E-F207-41A7-8DC9-2DF77F463A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Object Creation and Editing Tool: QTL entry page. The QTL entry page consists of many text boxes specific for the different types of information collected by the curator to describe a QTL. Clicking the search icon to the side of the symbol box generates a pop-up window where current QTL symbols may be searched.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806D9-8E72-49C3-8581-F49B5E174F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Object Creation and Editing Tool: QTL entry page. The QTL entry page consists of many text boxes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4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Object Creation and Editing Tool: QTL entry page. The QTL entry page consists of many text boxes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2024-05-13T12:13:22Z</dcterms:modified>
</cp:coreProperties>
</file>