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C36AF8-BF66-4BEC-A402-0347B3A1CF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D2748D-EC6E-481D-B4C1-77B919C0BD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Annotation Interface for full-text PMC articles. This is a screenshot of our annotation interface that curators used to create a gold-standard annotation set. For annotations, a curator selects relevant text and chooses an annotation type button on the screen. Gene ID and Tax ID options are for assigning IDs to gene and organism names.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2016.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6831B0-4B4D-4262-8339-63CF2ABF49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Annotation Interface for full-text PMC articles. This is a screenshot of our annotation interface that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4205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Annotation Interface for full-text PMC articles. This is a screenshot of our annotation interface that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2024-05-16T10:54:30Z</dcterms:modified>
</cp:coreProperties>
</file>