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08FDD-37E9-48B7-842A-B6B1EBD9C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ACD83-499A-4FAD-A29C-CAD2B57568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Radar plot of molecules with the drug-like properties. Red present the desired drug-like properties (MW: 500 g/mol, ALogP: 5, HBA: 10, HBD: 5, TPSA: 140, RB: 10) according to the Lipinski’s rule of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C09D2-0DAD-4C66-981D-EB404F1B56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Radar plot of molecules with the drug-like properties. Red present the desired drug-like properties (MW: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7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Radar plot of molecules with the drug-like properties. Red present the desired drug-like properties (MW: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2024-05-20T07:19:18Z</dcterms:modified>
</cp:coreProperties>
</file>