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E98E1B-E02E-4981-AFA5-A640FEED2F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F0553A-25A3-4000-95D6-9E25145917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illustrating the architecture of CE-BioBERT: the wp2const block at the output of the BioBERT model groups together the wordpieces that belong to a pre-defined chunk to compute chunk embeddings.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1AAF4F-DAE5-4D07-8A5A-AEAC293C6B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Diagram illustrating the architecture of CE-BioBERT: the wp2const block at the output of the BioBERT model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705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Diagram illustrating the architecture of CE-BioBERT: the wp2const block at the output of the BioBERT model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2024-05-17T01:58:00Z</dcterms:modified>
</cp:coreProperties>
</file>