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58F3E0-3071-4E3F-8F36-36527A5C4E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61EAB-051B-4D8C-87A6-DC08FC48E4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7DBBA5-CC98-4868-A467-E31A44931C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Proteome search interface of multi-select search mode. User can search the proteome data using any one option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2024-07-27T12:56:09Z</dcterms:modified>
</cp:coreProperties>
</file>