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13EDA3-D67C-4D3D-A143-30C6A8A72B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7FAFA-FCE4-4904-8817-87BCB3627B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Untrimmed and trimmed summaries for the zebrafish gene sox17. (A) Untrimmed summary that shows all the 25 terms annotated to the gene. (B) The summary trimmed with the LCA-based algorithm. (C) The summary trimmed with the algorithm based on ICSanchez. Text highlighted in purple indicates the tissue expression data category, which has 17 terms in the untrimmed summary. Text in bold shows the difference between (B) and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B4E3EE-0EB2-4284-9AB5-E80BCFFD78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baaa037, </a:t>
            </a:r>
            <a:r>
              <a:rPr lang="en-US" altLang="en-US" sz="1000">
                <a:solidFill>
                  <a:srgbClr val="333333"/>
                </a:solidFill>
                <a:hlinkClick r:id="rId3"/>
              </a:rPr>
              <a:t>https://doi.org/10.1093/database/baaa037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Untrimmed and trimmed summaries for the zebrafish gene sox17. (A) Untrimmed summary that shows all the 25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82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Untrimmed and trimmed summaries for the zebrafish gene sox17. (A) Untrimmed summary that shows all the 25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2024-05-19T16:03:17Z</dcterms:modified>
</cp:coreProperties>
</file>