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F4C9A-15C7-4F6D-ADA6-88A8D0CC32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2E40C-4337-44D0-BE3C-F6E0E36AB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expression Ranks (Rank 1–Rank 10) of MANE select transcripts. Most of the MANE select transcripts are the dominantly expressed ones—Rank 1 transcripts according to the GTEx expression dataset. Numbers of genes are shown on top of each column.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8211D-6364-4E83-A919-70A0C88EF5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expression Ranks (Rank 1–Rank 10) of MANE select transcripts. Most of the MANE select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30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expression Ranks (Rank 1–Rank 10) of MANE select transcripts. Most of the MANE select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2024-05-19T17:38:20Z</dcterms:modified>
</cp:coreProperties>
</file>