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412212-6A5D-4DF9-91FD-300D5EF37B3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AA2A49-6A91-4504-AEE8-ED841A198B6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Annotation interface for the BioC-BioGRID corpus (5). Overlapping annotation types are shown in yellow in the interface. Here, gene names appear yellow because they are annotated as both ‘Gene’ and as part of a mention sentence.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2017.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73A92A-AC7E-4326-9DDB-6EB0002B220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Summary of annotations in the BioC-BioGRID corpus. The table in the top panel lists all types of annotation infons as key:value pairs, along with a short description of what each annotation describes. The bottom panel consists of three text boxes. Text box number 1 contains an example of text from a passage in a document from the corpus. Text box number 2 shows an annotation in that passage for the gene name and its GeneID. Text box number 3 contains an annotation for a GI evidence passage.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2017.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73A92A-AC7E-4326-9DDB-6EB0002B220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Annotation process for the BioC-BioGRID corpus. Phase I and II equally distributed the articles selected for curation among four curators so that curators had not seen the same article before. Articles contained no annotations, and curators were asked to curate them and mark the useful interactions information using the annotation interface. During Phase III, articles were equally distributed and curators were assigned articles not seen previously. Phase III articles contained pre-highlighted passages: text-mining predictions and passages annotated by only one of the Phases I or II annotators. This annotation phase asked the curators to review the annotations and remove the ones that were not useful for curation.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2017.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73A92A-AC7E-4326-9DDB-6EB0002B220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Graphic representation of IAA. For each article, an annotator highlighted several text passages as useful annotations for curation during Phase I. A second annotator reading the same article marked a different set of passages (Phase II). The two sets overlap, and also contain differences. Annotations of Phases I and II, which marked sentences that did not overlap, were re-assessed by two different curators in Phase III, where they decided whether that passage was useful or not. The striped area shows the set that was accepted during Phase III.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2017.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73A92A-AC7E-4326-9DDB-6EB0002B220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Analysis of section titles of full text articles showing where different annotation types are highlighted by curators. The Y-axis shows the proportion of annotations for each annotation 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2017.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73A92A-AC7E-4326-9DDB-6EB0002B2201}"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14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14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14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w14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w14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baw147, </a:t>
            </a:r>
            <a:r>
              <a:rPr lang="en-US" altLang="en-US" sz="1000">
                <a:solidFill>
                  <a:srgbClr val="333333"/>
                </a:solidFill>
                <a:hlinkClick r:id="rId3"/>
              </a:rPr>
              <a:t>https://doi.org/10.1093/database/baw147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Annotation interface for the BioC-BioGRID corpus (5). Overlapping annotation types are shown in yellow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3893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baw147, </a:t>
            </a:r>
            <a:r>
              <a:rPr lang="en-US" altLang="en-US" sz="1000">
                <a:solidFill>
                  <a:srgbClr val="333333"/>
                </a:solidFill>
                <a:hlinkClick r:id="rId3"/>
              </a:rPr>
              <a:t>https://doi.org/10.1093/database/baw147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Summary of annotations in the BioC-BioGRID corpus. The table in the top panel lists all types of annotation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4131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baw147, </a:t>
            </a:r>
            <a:r>
              <a:rPr lang="en-US" altLang="en-US" sz="1000">
                <a:solidFill>
                  <a:srgbClr val="333333"/>
                </a:solidFill>
                <a:hlinkClick r:id="rId3"/>
              </a:rPr>
              <a:t>https://doi.org/10.1093/database/baw147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Annotation process for the BioC-BioGRID corpus. Phase I and II equally distributed the articles selected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0913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baw147, </a:t>
            </a:r>
            <a:r>
              <a:rPr lang="en-US" altLang="en-US" sz="1000">
                <a:solidFill>
                  <a:srgbClr val="333333"/>
                </a:solidFill>
                <a:hlinkClick r:id="rId3"/>
              </a:rPr>
              <a:t>https://doi.org/10.1093/database/baw147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Graphic representation of IAA. For each article, an annotator highlighted several text passages as useful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3210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baw147, </a:t>
            </a:r>
            <a:r>
              <a:rPr lang="en-US" altLang="en-US" sz="1000">
                <a:solidFill>
                  <a:srgbClr val="333333"/>
                </a:solidFill>
                <a:hlinkClick r:id="rId3"/>
              </a:rPr>
              <a:t>https://doi.org/10.1093/database/baw147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Analysis of section titles of full text articles showing where different annotation types are highlighted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2951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Annotation interface for the BioC-BioGRID corpus (5). Overlapping annotation types are shown in yellow in the ...</vt:lpstr>
      <vt:lpstr>Figure 2. Summary of annotations in the BioC-BioGRID corpus. The table in the top panel lists all types of annotation ...</vt:lpstr>
      <vt:lpstr>Figure 3. Annotation process for the BioC-BioGRID corpus. Phase I and II equally distributed the articles selected for ...</vt:lpstr>
      <vt:lpstr>Figure 4. Graphic representation of IAA. For each article, an annotator highlighted several text passages as useful ...</vt:lpstr>
      <vt:lpstr>Figure 5. Analysis of section titles of full text articles showing where different annotation types are highlighted by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2024-05-16T10:17:45Z</dcterms:modified>
</cp:coreProperties>
</file>