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DC8087-1430-45CD-B33B-7ED549032F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05F735-D297-4E42-A87A-4F2B69FBC3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the default feature search View. This search form, with accompanying results is the result of the view described in Figure 12. The form elements for selecting a common name and type are present because they were configured as exposed filters.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7107EE-9354-4B46-8D0F-7EA2E152E7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</a:t>
            </a:r>
            <a:r>
              <a:rPr lang="en-US" altLang="en-US" b="0"/>
              <a:t>A screenshot of the default feature search View. This search form, with accompanying results is the result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A screenshot of the default feature search View. This search form, with accompanying results is the result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2024-05-16T10:56:46Z</dcterms:modified>
</cp:coreProperties>
</file>