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FF4E9E-48A7-46BE-BAA1-05B0A8F940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096F8F-57B9-4C68-9703-1961B6710F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 and view datasets in GETc research platform.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128D20-73AB-47B6-B47D-B6D2BC21B9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Search and view datasets in GETc research platform.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4104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Search and view datasets in GETc research platform.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2024-05-19T16:53:38Z</dcterms:modified>
</cp:coreProperties>
</file>