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0617D-CF63-4010-B0D2-9928D4DCD3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1F387-E7F1-4E81-A5BC-8D26B67D8F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flow of the curation work for hallmarks of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FD87F-4E4C-4467-88DA-DF1A324892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affected hallmarks of cancer (HOCs) for different groups of IARC chemicals. IARC, international agency for research on cancer; G1, IARC Group 1 chemicals; G2A, IARC Group 2A chemicals; G2B, IARC Group 2B chemicals; G3, IARC Group 3 chemicals; G4, IARC Group 4 chemicals.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FD87F-4E4C-4467-88DA-DF1A3248922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affected hallmarks of cancer (HOCs) for different groups of National Toxicology Program chemicals. NTP, National Toxicology Program; KHC, known to be a human carcinogen; RAHC, reasonably anticipated to be a human carcinogen.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FD87F-4E4C-4467-88DA-DF1A3248922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affected hallmarks of cancer (HOCs) for different groups of Environmental Protection Agency chemicals. EPA, Environmental Protection Agency; A, Group A chemicals after regroup chemicals classes that previously classified based on the EPA guidelines published in 1986 or 2005; B, Group B; C, Group C; D, Group D; E, Group 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FD87F-4E4C-4467-88DA-DF1A3248922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System flow of the curation work for hallmarks of cancer.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97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number of affected hallmarks of cancer (HOCs) for different groups of IARC chemicals. IARC, international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464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number of affected hallmarks of cancer (HOCs) for different groups of National Toxicology Program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433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number of affected hallmarks of cancer (HOCs) for different groups of Environmental Protection Agency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683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System flow of the curation work for hallmarks of cancer.
</vt:lpstr>
      <vt:lpstr>Figure 2 The number of affected hallmarks of cancer (HOCs) for different groups of IARC chemicals. IARC, international ...</vt:lpstr>
      <vt:lpstr>Figure 3 The number of affected hallmarks of cancer (HOCs) for different groups of National Toxicology Program ...</vt:lpstr>
      <vt:lpstr>Figure 4 The number of affected hallmarks of cancer (HOCs) for different groups of Environmental Protection Agency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2024-05-19T15:47:04Z</dcterms:modified>
</cp:coreProperties>
</file>