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6EEAAB-0B6A-42F2-9D95-3CDE622DE3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8C704-FAF6-42EF-A45A-37738D219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of hemes. R1, R2 and R3 in the upper structure correspond to those in the lower table. Heme c forms covalent bonds between the ethenyl groups in heme and the thiol groups of Cys residues in its host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F0AA67-9668-46A1-B433-28AC341AC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hemes. R1, R2 and R3 in the upper structure correspond to those in the lower table.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02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Chemical structures of hemes. R1, R2 and R3 in the upper structure correspond to those in the lower table.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2024-05-15T10:05:09Z</dcterms:modified>
</cp:coreProperties>
</file>