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AD0277-48B3-4E82-9AC0-167101F6FF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69089-0C2C-40B4-8BA4-7A6BD9CAFD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Manual curation of BRONCO. (a) Workflow of manual curation. (b) Example of manual curation.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B27F8-C2B4-41CB-8D3D-826EEAC3F8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Manual curation of BRONCO. (a) Workflow of manual curation. (b) Example of manual curation.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188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Manual curation of BRONCO. (a) Workflow of manual curation. (b) Example of manual curation.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2024-05-17T02:19:33Z</dcterms:modified>
</cp:coreProperties>
</file>