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0E235C-ACC1-4788-909E-4D440A6BC2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13EC07-87B4-4671-8AC4-8C4763EDB5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usage of iCAV. (A–E) Five steps to use iCAV.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D15491-6038-4938-B522-B52B7959A0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usage of iCAV. (A–E) Five steps to use iCAV.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17800" y="1371600"/>
            <a:ext cx="37124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usage of iCAV. (A–E) Five steps to use iCAV.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2024-05-19T13:44:05Z</dcterms:modified>
</cp:coreProperties>
</file>