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48FB0-566B-4858-BB90-793F63AFE0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2BD20-1E7B-4C42-97A6-E5667EFFE3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of the contact page. (A) The contact details provide the name, contact type and a brief description. Additional details are available by clicking the ‘More Details’ link on the right sidebar (not shown). (B) If the contact is associated with publications those are shown by clicking the ‘Publications’ link on the right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3925F-C289-46A8-9532-DD2225B7A4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of the contact page. (A) The contact details provide the name, contact type and a brief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Screenshots of the contact page. (A) The contact details provide the name, contact type and a brief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2024-05-16T09:12:46Z</dcterms:modified>
</cp:coreProperties>
</file>