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0653AD-694E-47CA-8966-326FFE24D6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FF7EDE-8EDF-402E-B908-88A30F175E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Current status of genotype-to-phenotype data integration. The left side illustrates the diversity of genotype and phenotype data. The right-hand side lists examples of the existing databases and knowledgebases which support the integration of heterogenous data types and their visualization.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8C7BB7-07F8-4746-90BD-637438DE8D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Current status of genotype-to-phenotype data integration. The left side illustrates the diversity of genotype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550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Current status of genotype-to-phenotype data integration. The left side illustrates the diversity of genotype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2024-05-12T14:26:08Z</dcterms:modified>
</cp:coreProperties>
</file>