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D3FD4-F0D4-4A9F-ABB8-467D1A0434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17854-F37E-4A04-B2E1-9CE7B7EBEA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 shows the functional annotation of candidate genes in IGVC according to gene–disease association.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7723D7-1990-46F3-BC46-B8C8F61B06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Bar graph shows the functional annotation of candidate genes in IGVC according to gene–disease association.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Bar graph shows the functional annotation of candidate genes in IGVC according to gene–disease association.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2024-07-27T02:54:00Z</dcterms:modified>
</cp:coreProperties>
</file>