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914C73-BC03-4181-80CF-EE21ACFC55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09C94-B691-421A-9FF6-43C68BA3BC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Care about term variation (Q19) and care about term consistency (Q22).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6E108-7363-42C0-858A-EE758B8D01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Care about term variation (Q19) and care about term consistency (Q22).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Care about term variation (Q19) and care about term consistency (Q22).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2024-05-06T13:47:57Z</dcterms:modified>
</cp:coreProperties>
</file>