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16113-D45C-47AB-B24C-9A31015A31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E42808-6EB1-43E8-9F85-D87ADBD9B8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datasets in GEO with multiple time points. (source: GEOMetadb).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CD03A-DB6A-4FB5-A2EA-B2691C9E67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number of datasets in GEO with multiple time points. (source: GEOMetadb).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859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number of datasets in GEO with multiple time points. (source: GEOMetadb).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2024-05-22T02:01:34Z</dcterms:modified>
</cp:coreProperties>
</file>