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5B732-C457-48D6-836A-27DC8FE5ED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B4AD0-0A47-4378-A4F3-E5229DC71C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participants by recorded ethnicity and gender by cycle, excluding the pre-pandemic (2017–March 2020) cycle.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B9B473-ADD6-4A6B-8C2A-675AC3010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Number of participants by recorded ethnicity and gender by cycle, excluding the pre-pandemic (2017–March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28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Number of participants by recorded ethnicity and gender by cycle, excluding the pre-pandemic (2017–March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2024-05-20T10:56:28Z</dcterms:modified>
</cp:coreProperties>
</file>