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337903-15E0-4EC4-9515-EE0A6DDCD1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2F7641-6584-46C4-B25C-5139046A5B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human-curated InterPro entry, illustrating the detailed description provided for the entry and cross references to the GO and the member database signatures from which the entry is composed.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0DD920-9F6A-4962-9995-29B2A5ACC0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 example human-curated InterPro entry, illustrating the detailed description provided for the entry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3009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 example human-curated InterPro entry, illustrating the detailed description provided for the entry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2024-04-29T02:31:08Z</dcterms:modified>
</cp:coreProperties>
</file>