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BE539F-ED8D-4F09-A135-D20298C6EC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5D74B5-3472-4E35-AEB2-DA30BDBD7E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Statistics of plant gene families. (A) The composition structure of 138 plant species’ genes. (B) Statistics of the largest number of gene families in each species. (C) The number of gene families of each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1CAD88-241D-4B30-82C2-2B8D35A9EC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8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baab088, </a:t>
            </a:r>
            <a:r>
              <a:rPr lang="en-US" altLang="en-US" sz="1000">
                <a:solidFill>
                  <a:srgbClr val="333333"/>
                </a:solidFill>
                <a:hlinkClick r:id="rId3"/>
              </a:rPr>
              <a:t>https://doi.org/10.1093/database/baab088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Statistics of plant gene families. (A) The composition structure of 138 plant species’ genes. (B) Statistics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3448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Statistics of plant gene families. (A) The composition structure of 138 plant species’ genes. (B) Statistics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2024-04-28T13:31:32Z</dcterms:modified>
</cp:coreProperties>
</file>