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BCC8F8-1980-43E9-AA41-E0ABB6F97A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39CD55-DC95-4946-B780-B5913DB769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Total number of entries in HSPMdb based upon origin of Hsps (A) and targeted diseases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1284EA-4D65-4152-B2BE-9D70239D18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Total number of entries in HSPMdb based upon origin of Hsps (A) and targeted diseases (B).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22600" y="1371600"/>
            <a:ext cx="310323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Total number of entries in HSPMdb based upon origin of Hsps (A) and targeted diseases (B).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2024-05-19T14:41:36Z</dcterms:modified>
</cp:coreProperties>
</file>