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CAB8AE-E11E-41B4-AAB3-38B51DAE7E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409545-B2B6-4262-A522-FBF13C3A5D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Word trends tool displaying the yearly usage of the first five words by number of mentions in the abstracts of the articles used to generate the word cloud in Figure 4. In this example, the query was ‘DREAM complex’.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582C47-AEDC-4304-B5E1-F839011B14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Word trends tool displaying the yearly usage of the first five words by number of mentions in the abstracts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963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Word trends tool displaying the yearly usage of the first five words by number of mentions in the abstracts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2024-05-19T15:40:19Z</dcterms:modified>
</cp:coreProperties>
</file>