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59482E-A479-4891-8E7B-623FC24CDF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FA9814-4E0C-4ECC-B740-8B143CED58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Taxonomic coverage of the clone sequence data set of AcetoBase at the phylum level, excluding Firmicutes (n = 2355 sequences). The values shown represent the sequence count for the respective phylum present in the AcetoBase clone data 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04226B-FBA9-4688-9A4C-DDA3B25A73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Taxonomic coverage of the clone sequence data set of AcetoBase at the phylum level, excluding Firmicutes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7654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Taxonomic coverage of the clone sequence data set of AcetoBase at the phylum level, excluding Firmicutes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2024-05-02T23:44:59Z</dcterms:modified>
</cp:coreProperties>
</file>