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687FE-970A-4C34-AC8D-3D640F9C34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D33A1-AC5F-493C-A2BE-FBEEEC5701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process of protein domain mapping to human genome. (A) Data obtained from NCBI—data were downloaded about all proteins and stored into data structure for further analysis. (B) Data processed to the data structure—during this step, we record each protein domain with its subsequence and complete information. (C) Feature sequence mapped to cDNA—in this step, the protein subsequence is translated into a DNA sequence. A matching sequence in cDNA is then found and compared to a translated sequence to give a match. (D) Data split into exons and chromosomal location was assigned—some domains cover more than one exon, and in this step, using the UCSC gene database, we identify the chromosome location of every exon that codes to the domain. Then, the completed record is stored in the Prot2HG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1C690-0311-4C46-8250-BB1BF135E7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baz161, </a:t>
            </a:r>
            <a:r>
              <a:rPr lang="en-US" altLang="en-US" sz="1000">
                <a:solidFill>
                  <a:srgbClr val="333333"/>
                </a:solidFill>
                <a:hlinkClick r:id="rId3"/>
              </a:rPr>
              <a:t>https://doi.org/10.1093/database/baz161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process of protein domain mapping to human genome. (A) Data obtained from NCBI—data were downloaded about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68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process of protein domain mapping to human genome. (A) Data obtained from NCBI—data were downloaded about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2024-05-19T14:39:55Z</dcterms:modified>
</cp:coreProperties>
</file>