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E6305-E7EE-4891-8298-34E94C56F7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ED0D26-E0EB-4541-8542-15BDDB00DF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group of genes (partial listing). The columns present are gene name, accession number, gene product and sequence (truncated).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9DACF-7D1A-42AF-94C6-20AA48E6EA0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group of compounds (partial listing).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9DACF-7D1A-42AF-94C6-20AA48E6EA0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Column 2 of this group was produced through a transform that computes the regulators (transcription factors and sigma factors) of each gene in column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9DACF-7D1A-42AF-94C6-20AA48E6EA0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Column 1 of this group consists of the union of all regulators found in column 2 of Figure 3. Column 2 of this group shows for each regulator, the genes from column 1 of Figure 3 controlled by the regulator.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9DACF-7D1A-42AF-94C6-20AA48E6EA0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group of E. coli transcription factor genes generated as the result of an enrichment analysis. The genes in the third column are those members of the initial gene group that are regulated by the corresponding transcription factor in the first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9DACF-7D1A-42AF-94C6-20AA48E6EA0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Human metabolic map with metabolites coloured on the basis of a metabolomics data file; mapping of colour values to metabolomics measurements is shown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9DACF-7D1A-42AF-94C6-20AA48E6EA0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61" TargetMode="External" /><Relationship Id="rId4"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61" TargetMode="External" /><Relationship Id="rId4" Type="http://schemas.openxmlformats.org/officeDocument/2006/relationships/image" Target="../media/image1.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t061" TargetMode="External" /><Relationship Id="rId4" Type="http://schemas.openxmlformats.org/officeDocument/2006/relationships/image" Target="../media/image1.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t061" TargetMode="External" /><Relationship Id="rId4" Type="http://schemas.openxmlformats.org/officeDocument/2006/relationships/image" Target="../media/image1.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t061" TargetMode="External" /><Relationship Id="rId4" Type="http://schemas.openxmlformats.org/officeDocument/2006/relationships/image" Target="../media/image1.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t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bat061, </a:t>
            </a:r>
            <a:r>
              <a:rPr lang="en-US" altLang="en-US" sz="1000">
                <a:solidFill>
                  <a:srgbClr val="333333"/>
                </a:solidFill>
                <a:hlinkClick r:id="rId3"/>
              </a:rPr>
              <a:t>https://doi.org/10.1093/database/bat061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group of genes (partial listing). The columns present are gene name, accession number, gene product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bat061, </a:t>
            </a:r>
            <a:r>
              <a:rPr lang="en-US" altLang="en-US" sz="1000">
                <a:solidFill>
                  <a:srgbClr val="333333"/>
                </a:solidFill>
                <a:hlinkClick r:id="rId3"/>
              </a:rPr>
              <a:t>https://doi.org/10.1093/database/bat061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group of compounds (partial listing).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bat061, </a:t>
            </a:r>
            <a:r>
              <a:rPr lang="en-US" altLang="en-US" sz="1000">
                <a:solidFill>
                  <a:srgbClr val="333333"/>
                </a:solidFill>
                <a:hlinkClick r:id="rId3"/>
              </a:rPr>
              <a:t>https://doi.org/10.1093/database/bat061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Column 2 of this group was produced through a transform that computes the regulators (transcription factors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bat061, </a:t>
            </a:r>
            <a:r>
              <a:rPr lang="en-US" altLang="en-US" sz="1000">
                <a:solidFill>
                  <a:srgbClr val="333333"/>
                </a:solidFill>
                <a:hlinkClick r:id="rId3"/>
              </a:rPr>
              <a:t>https://doi.org/10.1093/database/bat061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Column 1 of this group consists of the union of all regulators found in column 2 of Figure 3. Column 2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bat061, </a:t>
            </a:r>
            <a:r>
              <a:rPr lang="en-US" altLang="en-US" sz="1000">
                <a:solidFill>
                  <a:srgbClr val="333333"/>
                </a:solidFill>
                <a:hlinkClick r:id="rId3"/>
              </a:rPr>
              <a:t>https://doi.org/10.1093/database/bat061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group of E. coli transcription factor genes generated as the result of an enrichment analysis. The genes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bat061, </a:t>
            </a:r>
            <a:r>
              <a:rPr lang="en-US" altLang="en-US" sz="1000">
                <a:solidFill>
                  <a:srgbClr val="333333"/>
                </a:solidFill>
                <a:hlinkClick r:id="rId3"/>
              </a:rPr>
              <a:t>https://doi.org/10.1093/database/bat061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Human metabolic map with metabolites coloured on the basis of a metabolomics data file; mapping of colour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group of genes (partial listing). The columns present are gene name, accession number, gene product and ...</vt:lpstr>
      <vt:lpstr>Figure 2. A group of compounds (partial listing).
</vt:lpstr>
      <vt:lpstr>Figure 3. Column 2 of this group was produced through a transform that computes the regulators (transcription factors ...</vt:lpstr>
      <vt:lpstr>Figure 4. Column 1 of this group consists of the union of all regulators found in column 2 of Figure 3. Column 2 of ...</vt:lpstr>
      <vt:lpstr>Figure 5. A group of E. coli transcription factor genes generated as the result of an enrichment analysis. The genes in ...</vt:lpstr>
      <vt:lpstr>Figure 6. Human metabolic map with metabolites coloured on the basis of a metabolomics data file; mapping of colour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2024-05-13T18:44:30Z</dcterms:modified>
</cp:coreProperties>
</file>