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93408C-A573-4CD1-908F-3F11A80DAD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23671-2468-4608-A6E1-89E3C37440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Anatomy of an RTL record. The marked areas indicate most common additions to the original nucleotide record. (A) New RTL accession number; (B) new simplified definition line; (C) Bioproject number for the ITS-targeted loci project; (D) GenBank synonym of current taxonomic name (used in cases of common usage); (E) label indicating that this is a RefSeq record; (F) comment regarding the source of the record; (G) the culture collection or specimen voucher presented as a validated structured triplet or doublet that can link directly to a relevant outside culture or specimen page; (H) additional information on the type and basionym name; (I) the ITS entry of all records was re-annotated to indicate the spacers and ribosomal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F0DB6-D820-437B-A5A2-21F0136695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Anatomy of an RTL record. The marked areas indicate most common additions to the original nucleotide record.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820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Anatomy of an RTL record. The marked areas indicate most common additions to the original nucleotide record.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2024-05-17T01:58:04Z</dcterms:modified>
</cp:coreProperties>
</file>