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009DA6-FED8-4FE3-9A01-F71761936D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D0408-B91A-428A-A6A7-C6CCAA7B18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Word cloud ( http://www.wordle.net/create ) representations of MeSH terms found in each corpus: Ab3P (top left), BIOADI (top right), MEDSTRACT (bottom left) and Schwartz and Hearst (bottom right). The MeSH terms confirm each corpus’ original intent: Ab3P was intended as a representation of all biomedical literature in PubMed, BIOADI is the corpus used in the BioCreative II gene normalization challenge, half of MEDSTRACT documents were a result of the search term ‘gene’ on MEDLINE restricted to a small group of biomedical journals and Schwartz and Hearst was a selection of documents returned as a result of the search term ‘yeast’ applied to PubMed.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211FB-8F9C-4B47-B2AC-3B49E31C96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Word cloud ( http://www.wordle.net/create ) representations of MeSH terms found in each corpus: Ab3P (top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73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Word cloud ( http://www.wordle.net/create ) representations of MeSH terms found in each corpus: Ab3P (top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2024-05-16T01:20:16Z</dcterms:modified>
</cp:coreProperties>
</file>