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7D153-BCAE-468E-B330-46C85FC9C8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C1F54-E513-4F13-9436-24699F7694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 interface of the ‘phytochemdb’ database. (a) Demonstration of homepage containing the accessible search option. (b) ‘About’ web page encompasses a brief description about the database. (c) ‘Register’ web page comprehends the options for creating a free account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121A1-F025-47FA-90FD-EA04039FE7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Web interface of the ‘phytochemdb’ database. (a) Demonstration of homepage containing the accessible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30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Web interface of the ‘phytochemdb’ database. (a) Demonstration of homepage containing the accessible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2024-04-29T06:28:27Z</dcterms:modified>
</cp:coreProperties>
</file>