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9E2CE6-1E67-4C94-B380-30955E33E27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E8FD45-067A-4ACF-BE02-C97F5207B63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Flowchart to construct the PharmaKoVariome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FCF3C0-ED41-4079-A897-2BF7A10499F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of the PharmaKoVariome usage.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FCF3C0-ED41-4079-A897-2BF7A10499FE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Statistics of Korean-enriched SNVs. (a) Annotation of Korean-enriched SNVs, (b) Venn diagram of the Korean-enriched pathogenic variants predicted by SIFT and PolyPhen-2 algorithms and (c) top 10 genes with Korean-enriched variants. The x-axis represents the number of Korean-enriched SNVs, and the y-axis represents the gene symbol.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FCF3C0-ED41-4079-A897-2BF7A10499FE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Korean-enriched missense SNVs in the CYP gene family. (a) Example of Korean-enriched missense variants in the CYP gene family and CPIC information. (b) Example of different allele frequencies for rs1065852 SNV in each ethnic group. The x-axis represents ethnicity and the database that contained the information, and the y-axis represents allele frequencies.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FCF3C0-ED41-4079-A897-2BF7A10499FE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9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c09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ac09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ac09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https://doi.org/10.1093/database/baac092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Flowchart to construct the PharmaKoVariome database.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84500" y="1371600"/>
            <a:ext cx="316645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https://doi.org/10.1093/database/baac092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Example of the PharmaKoVariome usage.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1891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https://doi.org/10.1093/database/baac092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Statistics of Korean-enriched SNVs. (a) Annotation of Korean-enriched SNVs, (b) Venn diagram of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68500" y="1371600"/>
            <a:ext cx="521668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https://doi.org/10.1093/database/baac092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Korean-enriched missense SNVs in the CYP gene family. (a) Example of Korean-enriched missense variants in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8919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 1. Flowchart to construct the PharmaKoVariome database.
</vt:lpstr>
      <vt:lpstr>Figure 2. Example of the PharmaKoVariome usage.
</vt:lpstr>
      <vt:lpstr>Figure 3. Statistics of Korean-enriched SNVs. (a) Annotation of Korean-enriched SNVs, (b) Venn diagram of the ...</vt:lpstr>
      <vt:lpstr>Figure 4. Korean-enriched missense SNVs in the CYP gene family. (a) Example of Korean-enriched missense variants in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2024-05-07T22:55:59Z</dcterms:modified>
</cp:coreProperties>
</file>