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58D1BA-EF4E-449F-80BB-D47C21CA2E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3D33C2-0BD7-4EBB-96F2-D663B53F8F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PQT suite of tools at NIDDK CDR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2013.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66198-A5D3-4FF3-82D3-31FC90A659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PQT suite of tools at NIDDK CDR website.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PQT suite of tools at NIDDK CDR website.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2024-05-15T11:43:25Z</dcterms:modified>
</cp:coreProperties>
</file>