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AAD83DF-440B-4101-BB48-86F1DB2D6DE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703D992-857C-4246-8E1C-2A91A4D4F36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Users first format their data to BIDS and then upload their data to OpenNeuro web interface, which stores it on its AWS back end. The NEMAR SDSC Data Storage back end and then automatically sync/download the data from OpenNeuro. Data statistics and visualizations are precomputed for display by NSG Compute. The NEMAR web interface (bottom box) serves the data to NEMAR users. The NEMAR search engine allows users to search through and select data for analysis for their projects. Data identifiers found on NEMAR (for example, OpenNeuro dataset index ds123456) can then be used in analysis scripts the user sends through the NSG to retrieve and process the selected data without requiring data download and subsequent re-upload.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8FBE04D-C935-4220-B61C-99BC49CE3E7A}"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NEMAR dataset interface exposing some of the BIDS-required EEG metadata.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8FBE04D-C935-4220-B61C-99BC49CE3E7A}"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Graphic interface of the bids-matlab-tools plug-in for EEGLAB, a tool to format NEM data in EEGLAB STUDY format to BIDS format for OpenNeuro and NEMAR.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8FBE04D-C935-4220-B61C-99BC49CE3E7A}"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Data quality information, channel log spectra and raw data segment for a selected dataset.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8FBE04D-C935-4220-B61C-99BC49CE3E7A}"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An example MATLAB script running on NSG using OpenNeuro/NEMAR dataset ds002691. The script, submitted by a user through the NSG interface, is executed on the Expanse supercomputer, for which the NEMAR datasets are immediately accessible via their ‘ds’ index (as below).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8FBE04D-C935-4220-B61C-99BC49CE3E7A}"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96"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ac096"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ac096"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database/baac096"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database/baac096" TargetMode="External" /><Relationship Id="rId4" Type="http://schemas.openxmlformats.org/officeDocument/2006/relationships/image" Target="../media/image1.png" /><Relationship Id="rId5" Type="http://schemas.openxmlformats.org/officeDocument/2006/relationships/image" Target="../media/image6.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baac096, </a:t>
            </a:r>
            <a:r>
              <a:rPr lang="en-US" altLang="en-US" sz="1000">
                <a:solidFill>
                  <a:srgbClr val="333333"/>
                </a:solidFill>
                <a:hlinkClick r:id="rId3"/>
              </a:rPr>
              <a:t>https://doi.org/10.1093/database/baac096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Users first format their data to BIDS and then upload their data to OpenNeuro web interface, which stores it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250643"/>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baac096, </a:t>
            </a:r>
            <a:r>
              <a:rPr lang="en-US" altLang="en-US" sz="1000">
                <a:solidFill>
                  <a:srgbClr val="333333"/>
                </a:solidFill>
                <a:hlinkClick r:id="rId3"/>
              </a:rPr>
              <a:t>https://doi.org/10.1093/database/baac096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NEMAR dataset interface exposing some of the BIDS-required EEG metadata.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03500" y="1371600"/>
            <a:ext cx="3944867"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baac096, </a:t>
            </a:r>
            <a:r>
              <a:rPr lang="en-US" altLang="en-US" sz="1000">
                <a:solidFill>
                  <a:srgbClr val="333333"/>
                </a:solidFill>
                <a:hlinkClick r:id="rId3"/>
              </a:rPr>
              <a:t>https://doi.org/10.1093/database/baac096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Graphic interface of the bids-matlab-tools plug-in for EEGLAB, a tool to format NEM data in EEGLAB STUDY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994099"/>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baac096, </a:t>
            </a:r>
            <a:r>
              <a:rPr lang="en-US" altLang="en-US" sz="1000">
                <a:solidFill>
                  <a:srgbClr val="333333"/>
                </a:solidFill>
                <a:hlinkClick r:id="rId3"/>
              </a:rPr>
              <a:t>https://doi.org/10.1093/database/baac096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Data quality information, channel log spectra and raw data segment for a selected dataset.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175000" y="1371600"/>
            <a:ext cx="2785349"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baac096, </a:t>
            </a:r>
            <a:r>
              <a:rPr lang="en-US" altLang="en-US" sz="1000">
                <a:solidFill>
                  <a:srgbClr val="333333"/>
                </a:solidFill>
                <a:hlinkClick r:id="rId3"/>
              </a:rPr>
              <a:t>https://doi.org/10.1093/database/baac096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An example MATLAB script running on NSG using OpenNeuro/NEMAR dataset ds002691. The script, submitted by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666032"/>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Figure 1. Users first format their data to BIDS and then upload their data to OpenNeuro web interface, which stores it ...</vt:lpstr>
      <vt:lpstr>Figure 2. NEMAR dataset interface exposing some of the BIDS-required EEG metadata.
</vt:lpstr>
      <vt:lpstr>Figure 3. Graphic interface of the bids-matlab-tools plug-in for EEGLAB, a tool to format NEM data in EEGLAB STUDY ...</vt:lpstr>
      <vt:lpstr>Figure 4. Data quality information, channel log spectra and raw data segment for a selected dataset.
</vt:lpstr>
      <vt:lpstr>Figure 5. An example MATLAB script running on NSG using OpenNeuro/NEMAR dataset ds002691. The script, submitted by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2024-05-03T15:12:48Z</dcterms:modified>
</cp:coreProperties>
</file>